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sldIdLst>
    <p:sldId id="257" r:id="rId2"/>
  </p:sldIdLst>
  <p:sldSz cx="7559675" cy="10691813"/>
  <p:notesSz cx="6735763" cy="9866313"/>
  <p:defaultTextStyle>
    <a:defPPr>
      <a:defRPr lang="zh-CN"/>
    </a:defPPr>
    <a:lvl1pPr marL="0" algn="l" defTabSz="995507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>
          <p15:clr>
            <a:srgbClr val="A4A3A4"/>
          </p15:clr>
        </p15:guide>
        <p15:guide id="2" pos="238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56"/>
    <p:restoredTop sz="94691"/>
  </p:normalViewPr>
  <p:slideViewPr>
    <p:cSldViewPr snapToGrid="0" snapToObjects="1">
      <p:cViewPr varScale="1">
        <p:scale>
          <a:sx n="70" d="100"/>
          <a:sy n="70" d="100"/>
        </p:scale>
        <p:origin x="3066" y="48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7" y="8"/>
            <a:ext cx="2918830" cy="495029"/>
          </a:xfrm>
          <a:prstGeom prst="rect">
            <a:avLst/>
          </a:prstGeom>
        </p:spPr>
        <p:txBody>
          <a:bodyPr vert="horz" lIns="90641" tIns="45319" rIns="90641" bIns="45319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15380" y="8"/>
            <a:ext cx="2918830" cy="495029"/>
          </a:xfrm>
          <a:prstGeom prst="rect">
            <a:avLst/>
          </a:prstGeom>
        </p:spPr>
        <p:txBody>
          <a:bodyPr vert="horz" lIns="90641" tIns="45319" rIns="90641" bIns="45319" rtlCol="0"/>
          <a:lstStyle>
            <a:lvl1pPr algn="r">
              <a:defRPr sz="1200"/>
            </a:lvl1pPr>
          </a:lstStyle>
          <a:p>
            <a:fld id="{E57B76A3-5D5D-5746-BD53-8C178E8A6E2D}" type="datetimeFigureOut">
              <a:rPr kumimoji="1" lang="zh-CN" altLang="en-US" smtClean="0"/>
              <a:t>2024-6-6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192338" y="1233488"/>
            <a:ext cx="2351087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641" tIns="45319" rIns="90641" bIns="45319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73577" y="4748171"/>
            <a:ext cx="5388610" cy="3884860"/>
          </a:xfrm>
          <a:prstGeom prst="rect">
            <a:avLst/>
          </a:prstGeom>
        </p:spPr>
        <p:txBody>
          <a:bodyPr vert="horz" lIns="90641" tIns="45319" rIns="90641" bIns="45319" rtlCol="0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7" y="9371287"/>
            <a:ext cx="2918830" cy="495028"/>
          </a:xfrm>
          <a:prstGeom prst="rect">
            <a:avLst/>
          </a:prstGeom>
        </p:spPr>
        <p:txBody>
          <a:bodyPr vert="horz" lIns="90641" tIns="45319" rIns="90641" bIns="45319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15380" y="9371287"/>
            <a:ext cx="2918830" cy="495028"/>
          </a:xfrm>
          <a:prstGeom prst="rect">
            <a:avLst/>
          </a:prstGeom>
        </p:spPr>
        <p:txBody>
          <a:bodyPr vert="horz" lIns="90641" tIns="45319" rIns="90641" bIns="45319" rtlCol="0" anchor="b"/>
          <a:lstStyle>
            <a:lvl1pPr algn="r">
              <a:defRPr sz="1200"/>
            </a:lvl1pPr>
          </a:lstStyle>
          <a:p>
            <a:fld id="{9B3305ED-722E-1549-8DD8-C65DC06989A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303352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91D9B-91F7-9042-BBE3-E9100F90091D}" type="datetimeFigureOut">
              <a:rPr kumimoji="1" lang="zh-CN" altLang="en-US" smtClean="0"/>
              <a:t>2024-6-6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185B4-5F0B-184C-82A6-15E61F4F582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91D9B-91F7-9042-BBE3-E9100F90091D}" type="datetimeFigureOut">
              <a:rPr kumimoji="1" lang="zh-CN" altLang="en-US" smtClean="0"/>
              <a:t>2024-6-6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185B4-5F0B-184C-82A6-15E61F4F582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91D9B-91F7-9042-BBE3-E9100F90091D}" type="datetimeFigureOut">
              <a:rPr kumimoji="1" lang="zh-CN" altLang="en-US" smtClean="0"/>
              <a:t>2024-6-6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185B4-5F0B-184C-82A6-15E61F4F582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91D9B-91F7-9042-BBE3-E9100F90091D}" type="datetimeFigureOut">
              <a:rPr kumimoji="1" lang="zh-CN" altLang="en-US" smtClean="0"/>
              <a:t>2024-6-6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185B4-5F0B-184C-82A6-15E61F4F582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91D9B-91F7-9042-BBE3-E9100F90091D}" type="datetimeFigureOut">
              <a:rPr kumimoji="1" lang="zh-CN" altLang="en-US" smtClean="0"/>
              <a:t>2024-6-6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185B4-5F0B-184C-82A6-15E61F4F582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91D9B-91F7-9042-BBE3-E9100F90091D}" type="datetimeFigureOut">
              <a:rPr kumimoji="1" lang="zh-CN" altLang="en-US" smtClean="0"/>
              <a:t>2024-6-6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185B4-5F0B-184C-82A6-15E61F4F582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91D9B-91F7-9042-BBE3-E9100F90091D}" type="datetimeFigureOut">
              <a:rPr kumimoji="1" lang="zh-CN" altLang="en-US" smtClean="0"/>
              <a:t>2024-6-6</a:t>
            </a:fld>
            <a:endParaRPr kumimoji="1"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185B4-5F0B-184C-82A6-15E61F4F582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91D9B-91F7-9042-BBE3-E9100F90091D}" type="datetimeFigureOut">
              <a:rPr kumimoji="1" lang="zh-CN" altLang="en-US" smtClean="0"/>
              <a:t>2024-6-6</a:t>
            </a:fld>
            <a:endParaRPr kumimoji="1"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185B4-5F0B-184C-82A6-15E61F4F582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91D9B-91F7-9042-BBE3-E9100F90091D}" type="datetimeFigureOut">
              <a:rPr kumimoji="1" lang="zh-CN" altLang="en-US" smtClean="0"/>
              <a:t>2024-6-6</a:t>
            </a:fld>
            <a:endParaRPr kumimoji="1"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185B4-5F0B-184C-82A6-15E61F4F582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91D9B-91F7-9042-BBE3-E9100F90091D}" type="datetimeFigureOut">
              <a:rPr kumimoji="1" lang="zh-CN" altLang="en-US" smtClean="0"/>
              <a:t>2024-6-6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185B4-5F0B-184C-82A6-15E61F4F582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zh-CN" altLang="en-US"/>
              <a:t>将图片拖动到占位符，或单击添加图标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91D9B-91F7-9042-BBE3-E9100F90091D}" type="datetimeFigureOut">
              <a:rPr kumimoji="1" lang="zh-CN" altLang="en-US" smtClean="0"/>
              <a:t>2024-6-6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185B4-5F0B-184C-82A6-15E61F4F582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691D9B-91F7-9042-BBE3-E9100F90091D}" type="datetimeFigureOut">
              <a:rPr kumimoji="1" lang="zh-CN" altLang="en-US" smtClean="0"/>
              <a:t>2024-6-6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1185B4-5F0B-184C-82A6-15E61F4F582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00759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" y="89655"/>
            <a:ext cx="7558636" cy="10691813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-5" y="6371531"/>
            <a:ext cx="75586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8800" dirty="0">
                <a:latin typeface="SimHei" charset="-122"/>
                <a:ea typeface="SimHei" charset="-122"/>
                <a:cs typeface="SimHei" charset="-122"/>
              </a:rPr>
              <a:t>南体人</a:t>
            </a:r>
          </a:p>
        </p:txBody>
      </p:sp>
      <p:sp>
        <p:nvSpPr>
          <p:cNvPr id="7" name="文本框 6"/>
          <p:cNvSpPr txBox="1"/>
          <p:nvPr/>
        </p:nvSpPr>
        <p:spPr>
          <a:xfrm rot="10800000">
            <a:off x="-4" y="2976702"/>
            <a:ext cx="75586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8800">
                <a:latin typeface="SimHei" charset="-122"/>
                <a:ea typeface="SimHei" charset="-122"/>
                <a:cs typeface="SimHei" charset="-122"/>
              </a:rPr>
              <a:t>南体人</a:t>
            </a:r>
            <a:endParaRPr kumimoji="1" lang="zh-CN" altLang="en-US" sz="8800" dirty="0">
              <a:latin typeface="SimHei" charset="-122"/>
              <a:ea typeface="SimHei" charset="-122"/>
              <a:cs typeface="SimHei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988990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2834</TotalTime>
  <Words>6</Words>
  <Application>Microsoft Office PowerPoint</Application>
  <PresentationFormat>自定义</PresentationFormat>
  <Paragraphs>2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等线</vt:lpstr>
      <vt:lpstr>等线</vt:lpstr>
      <vt:lpstr>等线 Light</vt:lpstr>
      <vt:lpstr>SimHei</vt:lpstr>
      <vt:lpstr>Arial</vt:lpstr>
      <vt:lpstr>Calibri</vt:lpstr>
      <vt:lpstr>Calibri Light</vt:lpstr>
      <vt:lpstr>Office 主题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 </dc:creator>
  <cp:lastModifiedBy>Administrator</cp:lastModifiedBy>
  <cp:revision>186</cp:revision>
  <cp:lastPrinted>2024-04-19T03:07:57Z</cp:lastPrinted>
  <dcterms:created xsi:type="dcterms:W3CDTF">2017-04-24T07:06:26Z</dcterms:created>
  <dcterms:modified xsi:type="dcterms:W3CDTF">2024-06-06T01:36:33Z</dcterms:modified>
</cp:coreProperties>
</file>